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6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2AB9C-1EF1-F723-EBB1-73CE61FB3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6699A18-1744-9C99-8253-A62BC1F372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8DAE33-B5C1-F883-55D8-27F477E76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503591-3478-0139-CE19-9C96CEA86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B8A713-B0AE-EFB0-AC4E-A80CA2BF0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455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C78D7B-4464-934B-C90D-8DFF71B4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2DC0C6-6E81-FED5-E6D7-68B5E14F3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FD0B4F-749E-6E51-03AB-38178D023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3A6418-176A-6A95-F4E2-5927F7F6F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8D6E7A-49B2-37C4-ABD0-B1420337E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258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FF43847-9B31-D2D8-B0B2-D0411C223D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AC27E8F-9902-E74E-0C87-6DE882A74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62CB29-E899-1EB7-8E15-35C610FF4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E5DB1D-237A-8F60-66DD-B139B60CD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A30656-819A-2EE1-248E-0A00A40BE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63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0D3E90-489C-83AE-A79A-BBC367734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399B26-77A9-4FD4-7D56-7656A929D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1DE802-D7B6-38D0-BC24-3F35A3A19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E17443-FDF7-C748-E26C-46244CABB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F59827-4E15-AB65-0F39-64FD0E35A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8742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372520-FA3E-2608-3FBA-B2549E9B8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EB1C4-E6F7-25C5-1772-DB70F64A7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E4AE60-4566-AE84-B30F-AA6891A6E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27186E-11C9-A0A1-292D-9377A44CA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44AF94-5A3A-45F5-6580-66611A8A8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381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93E305-0FCD-485D-A296-92B56B49F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E97FBA-66CC-40FA-F2E4-3813A15020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DD7DAC9-0D6C-2C9A-7874-8FDAFFFBBE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1CF877-AF0D-9D63-EC28-30F2F8616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779EF93-0B2F-D7BC-0033-98C43EEEC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8C0C7D-CADA-B1F8-37C5-8B83EC4C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30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3A0B71-A67D-5A21-0776-3B5B08E46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EEBEF0-3448-A76C-BC23-BD22989AD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71F084-57DE-F265-B491-6875EAF57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84155A3-1EF5-ACE1-DBB3-2C90A92061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50D4DC7-D9D3-EDDD-57DD-2294B481E9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A04050A-BC8B-6A7D-536C-BA7362179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F4AAD0-7FEA-A372-6879-0AC6686B3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BF21420-DA92-8CF3-F503-E91463F14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967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94088-7FF5-26F5-A434-2712146A5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A5A382F-D371-AED2-1F91-C72585A85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B84E4E9-2879-3E62-D4E3-B7F3A88B4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C82009B-9DB8-4EAE-E23E-74D2A4863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518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5F8F50C-30CD-FBF9-C54A-2C6EB0877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DF77C1E-B121-B3D8-4356-4714B2154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A149ACB-A569-361B-7D77-02931A387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901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472ED9-D1FB-A4A1-697B-1A695A282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4D3879-AA0B-F487-94BA-2E2D8AC703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809CDE-0555-03E7-4D69-ABAB73C76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555D4A7-8EFD-F6FD-6210-D83C7777D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D288FE-BB32-659D-D1B8-A8C35CD40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C71CF8-F84D-F1DE-31BE-628DE24A3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211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A15830-BD5F-FEFC-37CD-94901C3CA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E5D10BB-A908-9FCF-0797-59311F37E9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C9C8D3-0577-0579-C42C-8BE526669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0C7521-5C6E-C184-A1F8-644CC9356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AF1045-7BFB-6808-FB89-B4EDED2AF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15F84A-A861-9F95-DDB4-E3CD61A28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768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0D5732B-DBAE-FE79-83FB-E5BFA8C21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399D41-59E6-584E-26AC-64D3CC80A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E313DA-D0C7-E311-746D-BBD4F61E55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0A8B0-9D76-4B74-A825-09153C824B77}" type="datetimeFigureOut">
              <a:rPr lang="zh-CN" altLang="en-US" smtClean="0"/>
              <a:t>2024/6/30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2120A1-0796-2ADD-264C-9F1C1FD504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BB1594-552F-7796-D572-2713BBD374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6392A-2FD2-4AD0-B8E1-6E05813F50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955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0E52144-436E-BB99-6B32-D705AFFCFA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7"/>
          <a:stretch/>
        </p:blipFill>
        <p:spPr>
          <a:xfrm>
            <a:off x="1657814" y="0"/>
            <a:ext cx="88763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431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23EB107-C239-491E-2F1E-68F96F327F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225"/>
          <a:stretch/>
        </p:blipFill>
        <p:spPr>
          <a:xfrm>
            <a:off x="89208" y="379142"/>
            <a:ext cx="12113147" cy="359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318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F464EE1-7F04-D1A2-C6E3-A7F4ED034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701" y="0"/>
            <a:ext cx="104205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579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A343B1A-4EAA-2132-FBAB-D8E992D75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43" y="687716"/>
            <a:ext cx="11989913" cy="548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71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4D3D96F-5064-4C65-1951-B3891B5A6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68" y="0"/>
            <a:ext cx="117136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724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33F205C-B963-3A60-986A-616AAC025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1759"/>
            <a:ext cx="12035186" cy="185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07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0761FA3-D8B7-3F9D-2EFB-142D2D44C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532" y="0"/>
            <a:ext cx="96209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106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8CF63F7-446C-7398-7EC7-53DFC25AA1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192" y="0"/>
            <a:ext cx="62056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04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2EF53DB-2211-3C5B-15F2-377CC39B1F59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2517" y="2126167"/>
            <a:ext cx="11911318" cy="430107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9CD9106-0CE2-648A-C84E-C63602C059AC}"/>
              </a:ext>
            </a:extLst>
          </p:cNvPr>
          <p:cNvSpPr txBox="1"/>
          <p:nvPr/>
        </p:nvSpPr>
        <p:spPr>
          <a:xfrm>
            <a:off x="3250517" y="552266"/>
            <a:ext cx="6096000" cy="714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20000"/>
              </a:lnSpc>
              <a:spcBef>
                <a:spcPts val="50"/>
              </a:spcBef>
            </a:pPr>
            <a:r>
              <a:rPr lang="en-US" altLang="zh-CN" sz="3600" dirty="0">
                <a:latin typeface="+mn-lt"/>
                <a:ea typeface="+mn-ea"/>
                <a:cs typeface="+mn-ea"/>
                <a:sym typeface="+mn-lt"/>
              </a:rPr>
              <a:t>Z</a:t>
            </a:r>
            <a:r>
              <a:rPr lang="zh-CN" altLang="en-US" sz="3600" dirty="0">
                <a:latin typeface="+mn-lt"/>
                <a:ea typeface="+mn-ea"/>
                <a:cs typeface="+mn-ea"/>
                <a:sym typeface="+mn-lt"/>
              </a:rPr>
              <a:t>字形排列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2A7504-C4F9-220F-803B-D2A366B0CF1A}"/>
              </a:ext>
            </a:extLst>
          </p:cNvPr>
          <p:cNvSpPr txBox="1"/>
          <p:nvPr/>
        </p:nvSpPr>
        <p:spPr>
          <a:xfrm>
            <a:off x="202517" y="10759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cs typeface="+mn-ea"/>
                <a:sym typeface="+mn-lt"/>
              </a:rPr>
              <a:t>JPEG</a:t>
            </a:r>
            <a:r>
              <a:rPr lang="zh-CN" altLang="en-US" sz="3600" dirty="0">
                <a:cs typeface="+mn-ea"/>
                <a:sym typeface="+mn-lt"/>
              </a:rPr>
              <a:t>压缩算法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627245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</Words>
  <Application>Microsoft Office PowerPoint</Application>
  <PresentationFormat>宽屏</PresentationFormat>
  <Paragraphs>2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朗坤 钟</dc:creator>
  <cp:lastModifiedBy>朗坤 钟</cp:lastModifiedBy>
  <cp:revision>3</cp:revision>
  <dcterms:created xsi:type="dcterms:W3CDTF">2024-06-30T07:21:26Z</dcterms:created>
  <dcterms:modified xsi:type="dcterms:W3CDTF">2024-06-30T07:43:10Z</dcterms:modified>
</cp:coreProperties>
</file>

<file path=docProps/thumbnail.jpeg>
</file>